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6"/>
  </p:notesMasterIdLst>
  <p:sldIdLst>
    <p:sldId id="282" r:id="rId2"/>
    <p:sldId id="283" r:id="rId3"/>
    <p:sldId id="284" r:id="rId4"/>
    <p:sldId id="285" r:id="rId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Raleway" panose="020B0604020202020204" charset="0"/>
      <p:regular r:id="rId11"/>
      <p:bold r:id="rId12"/>
      <p:italic r:id="rId13"/>
      <p:boldItalic r:id="rId14"/>
    </p:embeddedFont>
    <p:embeddedFont>
      <p:font typeface="Montserrat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B2B"/>
    <a:srgbClr val="F7B617"/>
    <a:srgbClr val="93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4" d="100"/>
          <a:sy n="64" d="100"/>
        </p:scale>
        <p:origin x="1994" y="4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microsoft.com/office/2015/10/relationships/revisionInfo" Target="revisionInfo.xml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A50303-7D80-4ADD-ACF6-818115A35546}" type="doc">
      <dgm:prSet loTypeId="urn:microsoft.com/office/officeart/2005/8/layout/cycle2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A9756E24-A07D-442E-BFA1-980CB5563F3E}">
      <dgm:prSet phldrT="[Text]" custT="1"/>
      <dgm:spPr>
        <a:solidFill>
          <a:srgbClr val="F7B617"/>
        </a:solidFill>
      </dgm:spPr>
      <dgm:t>
        <a:bodyPr/>
        <a:lstStyle/>
        <a:p>
          <a:r>
            <a:rPr lang="es-VE" sz="1000" dirty="0">
              <a:latin typeface="Raleway" panose="020B0604020202020204" charset="0"/>
            </a:rPr>
            <a:t>Probar los elementos</a:t>
          </a:r>
          <a:endParaRPr lang="en-US" sz="1000" dirty="0">
            <a:latin typeface="Raleway" panose="020B0604020202020204" charset="0"/>
          </a:endParaRPr>
        </a:p>
      </dgm:t>
    </dgm:pt>
    <dgm:pt modelId="{7226AF65-1D8A-4B1C-9370-E01BFCAC4667}" type="parTrans" cxnId="{3EB58E9A-B33C-47E2-9CEE-DA07568DA2D4}">
      <dgm:prSet/>
      <dgm:spPr/>
      <dgm:t>
        <a:bodyPr/>
        <a:lstStyle/>
        <a:p>
          <a:endParaRPr lang="en-US" sz="1000">
            <a:latin typeface="Raleway" panose="020B0604020202020204" charset="0"/>
          </a:endParaRPr>
        </a:p>
      </dgm:t>
    </dgm:pt>
    <dgm:pt modelId="{CBDCA217-A484-4861-A07F-29A9672B6DEC}" type="sibTrans" cxnId="{3EB58E9A-B33C-47E2-9CEE-DA07568DA2D4}">
      <dgm:prSet custT="1"/>
      <dgm:spPr/>
      <dgm:t>
        <a:bodyPr/>
        <a:lstStyle/>
        <a:p>
          <a:endParaRPr lang="en-US" sz="1000">
            <a:latin typeface="Raleway" panose="020B0604020202020204" charset="0"/>
          </a:endParaRPr>
        </a:p>
      </dgm:t>
    </dgm:pt>
    <dgm:pt modelId="{04004052-6DA4-47D1-8EA2-4A1103E6F280}">
      <dgm:prSet phldrT="[Text]" custT="1"/>
      <dgm:spPr>
        <a:solidFill>
          <a:srgbClr val="F7B617"/>
        </a:solidFill>
      </dgm:spPr>
      <dgm:t>
        <a:bodyPr/>
        <a:lstStyle/>
        <a:p>
          <a:r>
            <a:rPr lang="es-VE" sz="1000" dirty="0">
              <a:latin typeface="Raleway" panose="020B0604020202020204" charset="0"/>
            </a:rPr>
            <a:t>Depurar interacciones</a:t>
          </a:r>
          <a:endParaRPr lang="en-US" sz="1000" dirty="0">
            <a:latin typeface="Raleway" panose="020B0604020202020204" charset="0"/>
          </a:endParaRPr>
        </a:p>
      </dgm:t>
    </dgm:pt>
    <dgm:pt modelId="{C4BC45CC-A7C5-4C50-A6DF-5CC22502491D}" type="parTrans" cxnId="{4C330EEA-3AEF-4E5E-AEDA-BE47CA1076BF}">
      <dgm:prSet/>
      <dgm:spPr/>
      <dgm:t>
        <a:bodyPr/>
        <a:lstStyle/>
        <a:p>
          <a:endParaRPr lang="en-US" sz="1000">
            <a:latin typeface="Raleway" panose="020B0604020202020204" charset="0"/>
          </a:endParaRPr>
        </a:p>
      </dgm:t>
    </dgm:pt>
    <dgm:pt modelId="{DCBF1406-D8E2-4E57-AB93-5F8A54B7BF1A}" type="sibTrans" cxnId="{4C330EEA-3AEF-4E5E-AEDA-BE47CA1076BF}">
      <dgm:prSet custT="1"/>
      <dgm:spPr/>
      <dgm:t>
        <a:bodyPr/>
        <a:lstStyle/>
        <a:p>
          <a:endParaRPr lang="en-US" sz="1000">
            <a:latin typeface="Raleway" panose="020B0604020202020204" charset="0"/>
          </a:endParaRPr>
        </a:p>
      </dgm:t>
    </dgm:pt>
    <dgm:pt modelId="{64742B62-9390-47D9-8375-C8583276DE8D}">
      <dgm:prSet phldrT="[Text]" custT="1"/>
      <dgm:spPr>
        <a:solidFill>
          <a:srgbClr val="F7B617"/>
        </a:solidFill>
      </dgm:spPr>
      <dgm:t>
        <a:bodyPr/>
        <a:lstStyle/>
        <a:p>
          <a:r>
            <a:rPr lang="es-VE" sz="1000" dirty="0">
              <a:latin typeface="Raleway" panose="020B0604020202020204" charset="0"/>
            </a:rPr>
            <a:t>¿Es fluido?</a:t>
          </a:r>
          <a:endParaRPr lang="en-US" sz="1000" dirty="0">
            <a:latin typeface="Raleway" panose="020B0604020202020204" charset="0"/>
          </a:endParaRPr>
        </a:p>
      </dgm:t>
    </dgm:pt>
    <dgm:pt modelId="{4C9AF401-BF58-487E-981A-A82A2E770D7C}" type="parTrans" cxnId="{324CC38E-D79E-4E78-9540-8A839A302468}">
      <dgm:prSet/>
      <dgm:spPr/>
      <dgm:t>
        <a:bodyPr/>
        <a:lstStyle/>
        <a:p>
          <a:endParaRPr lang="en-US" sz="1000">
            <a:latin typeface="Raleway" panose="020B0604020202020204" charset="0"/>
          </a:endParaRPr>
        </a:p>
      </dgm:t>
    </dgm:pt>
    <dgm:pt modelId="{9281D77E-5AFB-4776-90E1-E619D3195298}" type="sibTrans" cxnId="{324CC38E-D79E-4E78-9540-8A839A302468}">
      <dgm:prSet custT="1"/>
      <dgm:spPr/>
      <dgm:t>
        <a:bodyPr/>
        <a:lstStyle/>
        <a:p>
          <a:endParaRPr lang="en-US" sz="1000">
            <a:latin typeface="Raleway" panose="020B0604020202020204" charset="0"/>
          </a:endParaRPr>
        </a:p>
      </dgm:t>
    </dgm:pt>
    <dgm:pt modelId="{CBAE5092-5FCA-43A5-B844-500810140295}" type="pres">
      <dgm:prSet presAssocID="{67A50303-7D80-4ADD-ACF6-818115A35546}" presName="cycle" presStyleCnt="0">
        <dgm:presLayoutVars>
          <dgm:dir/>
          <dgm:resizeHandles val="exact"/>
        </dgm:presLayoutVars>
      </dgm:prSet>
      <dgm:spPr/>
    </dgm:pt>
    <dgm:pt modelId="{9016C622-0EEF-4C65-AD14-58F698DA4E4A}" type="pres">
      <dgm:prSet presAssocID="{A9756E24-A07D-442E-BFA1-980CB5563F3E}" presName="node" presStyleLbl="node1" presStyleIdx="0" presStyleCnt="3">
        <dgm:presLayoutVars>
          <dgm:bulletEnabled val="1"/>
        </dgm:presLayoutVars>
      </dgm:prSet>
      <dgm:spPr/>
    </dgm:pt>
    <dgm:pt modelId="{48BCE76C-F3DF-4EED-A1D6-EC0E6135D641}" type="pres">
      <dgm:prSet presAssocID="{CBDCA217-A484-4861-A07F-29A9672B6DEC}" presName="sibTrans" presStyleLbl="sibTrans2D1" presStyleIdx="0" presStyleCnt="3"/>
      <dgm:spPr/>
    </dgm:pt>
    <dgm:pt modelId="{EEDA50B6-A80E-4408-A706-B474FBF5B6E2}" type="pres">
      <dgm:prSet presAssocID="{CBDCA217-A484-4861-A07F-29A9672B6DEC}" presName="connectorText" presStyleLbl="sibTrans2D1" presStyleIdx="0" presStyleCnt="3"/>
      <dgm:spPr/>
    </dgm:pt>
    <dgm:pt modelId="{241480CC-9D2B-43B2-9D5D-2717C8DAB1F8}" type="pres">
      <dgm:prSet presAssocID="{64742B62-9390-47D9-8375-C8583276DE8D}" presName="node" presStyleLbl="node1" presStyleIdx="1" presStyleCnt="3">
        <dgm:presLayoutVars>
          <dgm:bulletEnabled val="1"/>
        </dgm:presLayoutVars>
      </dgm:prSet>
      <dgm:spPr/>
    </dgm:pt>
    <dgm:pt modelId="{966C5C26-E8D5-4839-9D1E-BED7856D4F4F}" type="pres">
      <dgm:prSet presAssocID="{9281D77E-5AFB-4776-90E1-E619D3195298}" presName="sibTrans" presStyleLbl="sibTrans2D1" presStyleIdx="1" presStyleCnt="3"/>
      <dgm:spPr/>
    </dgm:pt>
    <dgm:pt modelId="{745127DD-06CC-4E9F-9241-F75C55E57C5E}" type="pres">
      <dgm:prSet presAssocID="{9281D77E-5AFB-4776-90E1-E619D3195298}" presName="connectorText" presStyleLbl="sibTrans2D1" presStyleIdx="1" presStyleCnt="3"/>
      <dgm:spPr/>
    </dgm:pt>
    <dgm:pt modelId="{9C70349C-27DB-4275-BAE2-CC092640A3F5}" type="pres">
      <dgm:prSet presAssocID="{04004052-6DA4-47D1-8EA2-4A1103E6F280}" presName="node" presStyleLbl="node1" presStyleIdx="2" presStyleCnt="3" custScaleX="115514">
        <dgm:presLayoutVars>
          <dgm:bulletEnabled val="1"/>
        </dgm:presLayoutVars>
      </dgm:prSet>
      <dgm:spPr/>
    </dgm:pt>
    <dgm:pt modelId="{8A8722B3-756E-4D44-9877-D78E4C1E0D2A}" type="pres">
      <dgm:prSet presAssocID="{DCBF1406-D8E2-4E57-AB93-5F8A54B7BF1A}" presName="sibTrans" presStyleLbl="sibTrans2D1" presStyleIdx="2" presStyleCnt="3"/>
      <dgm:spPr/>
    </dgm:pt>
    <dgm:pt modelId="{7C850E18-26D5-434B-A536-30C0005B618F}" type="pres">
      <dgm:prSet presAssocID="{DCBF1406-D8E2-4E57-AB93-5F8A54B7BF1A}" presName="connectorText" presStyleLbl="sibTrans2D1" presStyleIdx="2" presStyleCnt="3"/>
      <dgm:spPr/>
    </dgm:pt>
  </dgm:ptLst>
  <dgm:cxnLst>
    <dgm:cxn modelId="{2EAC300A-71C5-4ABB-8128-286048B99BEA}" type="presOf" srcId="{9281D77E-5AFB-4776-90E1-E619D3195298}" destId="{745127DD-06CC-4E9F-9241-F75C55E57C5E}" srcOrd="1" destOrd="0" presId="urn:microsoft.com/office/officeart/2005/8/layout/cycle2"/>
    <dgm:cxn modelId="{F23BA811-5BCE-406B-849E-CF6B98A480A5}" type="presOf" srcId="{CBDCA217-A484-4861-A07F-29A9672B6DEC}" destId="{48BCE76C-F3DF-4EED-A1D6-EC0E6135D641}" srcOrd="0" destOrd="0" presId="urn:microsoft.com/office/officeart/2005/8/layout/cycle2"/>
    <dgm:cxn modelId="{BEC2E41D-55EC-43A5-906D-191277320D00}" type="presOf" srcId="{9281D77E-5AFB-4776-90E1-E619D3195298}" destId="{966C5C26-E8D5-4839-9D1E-BED7856D4F4F}" srcOrd="0" destOrd="0" presId="urn:microsoft.com/office/officeart/2005/8/layout/cycle2"/>
    <dgm:cxn modelId="{CA489D2E-DB3E-4C8B-9EA0-7E380F4DC5DC}" type="presOf" srcId="{DCBF1406-D8E2-4E57-AB93-5F8A54B7BF1A}" destId="{7C850E18-26D5-434B-A536-30C0005B618F}" srcOrd="1" destOrd="0" presId="urn:microsoft.com/office/officeart/2005/8/layout/cycle2"/>
    <dgm:cxn modelId="{700B333D-709D-4D58-8B6E-1819D4750CFB}" type="presOf" srcId="{DCBF1406-D8E2-4E57-AB93-5F8A54B7BF1A}" destId="{8A8722B3-756E-4D44-9877-D78E4C1E0D2A}" srcOrd="0" destOrd="0" presId="urn:microsoft.com/office/officeart/2005/8/layout/cycle2"/>
    <dgm:cxn modelId="{FF999746-0546-4D06-ABE7-367CDDEF46BC}" type="presOf" srcId="{CBDCA217-A484-4861-A07F-29A9672B6DEC}" destId="{EEDA50B6-A80E-4408-A706-B474FBF5B6E2}" srcOrd="1" destOrd="0" presId="urn:microsoft.com/office/officeart/2005/8/layout/cycle2"/>
    <dgm:cxn modelId="{1782C27D-9AF6-4F0C-9CE0-040B89A93AA2}" type="presOf" srcId="{64742B62-9390-47D9-8375-C8583276DE8D}" destId="{241480CC-9D2B-43B2-9D5D-2717C8DAB1F8}" srcOrd="0" destOrd="0" presId="urn:microsoft.com/office/officeart/2005/8/layout/cycle2"/>
    <dgm:cxn modelId="{324CC38E-D79E-4E78-9540-8A839A302468}" srcId="{67A50303-7D80-4ADD-ACF6-818115A35546}" destId="{64742B62-9390-47D9-8375-C8583276DE8D}" srcOrd="1" destOrd="0" parTransId="{4C9AF401-BF58-487E-981A-A82A2E770D7C}" sibTransId="{9281D77E-5AFB-4776-90E1-E619D3195298}"/>
    <dgm:cxn modelId="{3EB58E9A-B33C-47E2-9CEE-DA07568DA2D4}" srcId="{67A50303-7D80-4ADD-ACF6-818115A35546}" destId="{A9756E24-A07D-442E-BFA1-980CB5563F3E}" srcOrd="0" destOrd="0" parTransId="{7226AF65-1D8A-4B1C-9370-E01BFCAC4667}" sibTransId="{CBDCA217-A484-4861-A07F-29A9672B6DEC}"/>
    <dgm:cxn modelId="{0B1CEFB2-A702-49E8-8B2D-1FC995CF9815}" type="presOf" srcId="{04004052-6DA4-47D1-8EA2-4A1103E6F280}" destId="{9C70349C-27DB-4275-BAE2-CC092640A3F5}" srcOrd="0" destOrd="0" presId="urn:microsoft.com/office/officeart/2005/8/layout/cycle2"/>
    <dgm:cxn modelId="{A82EF9C3-D63A-4D0E-A0D7-D738719F7657}" type="presOf" srcId="{A9756E24-A07D-442E-BFA1-980CB5563F3E}" destId="{9016C622-0EEF-4C65-AD14-58F698DA4E4A}" srcOrd="0" destOrd="0" presId="urn:microsoft.com/office/officeart/2005/8/layout/cycle2"/>
    <dgm:cxn modelId="{49AE73D5-A66F-4797-B2D8-121F80BC7B1F}" type="presOf" srcId="{67A50303-7D80-4ADD-ACF6-818115A35546}" destId="{CBAE5092-5FCA-43A5-B844-500810140295}" srcOrd="0" destOrd="0" presId="urn:microsoft.com/office/officeart/2005/8/layout/cycle2"/>
    <dgm:cxn modelId="{4C330EEA-3AEF-4E5E-AEDA-BE47CA1076BF}" srcId="{67A50303-7D80-4ADD-ACF6-818115A35546}" destId="{04004052-6DA4-47D1-8EA2-4A1103E6F280}" srcOrd="2" destOrd="0" parTransId="{C4BC45CC-A7C5-4C50-A6DF-5CC22502491D}" sibTransId="{DCBF1406-D8E2-4E57-AB93-5F8A54B7BF1A}"/>
    <dgm:cxn modelId="{F3E98014-539F-4D43-8924-3A3398C0A9C3}" type="presParOf" srcId="{CBAE5092-5FCA-43A5-B844-500810140295}" destId="{9016C622-0EEF-4C65-AD14-58F698DA4E4A}" srcOrd="0" destOrd="0" presId="urn:microsoft.com/office/officeart/2005/8/layout/cycle2"/>
    <dgm:cxn modelId="{FFBF63F4-9C9F-4493-B993-47250AED36EA}" type="presParOf" srcId="{CBAE5092-5FCA-43A5-B844-500810140295}" destId="{48BCE76C-F3DF-4EED-A1D6-EC0E6135D641}" srcOrd="1" destOrd="0" presId="urn:microsoft.com/office/officeart/2005/8/layout/cycle2"/>
    <dgm:cxn modelId="{3DDD393D-1E66-4AFF-BB13-8A3191EEB86F}" type="presParOf" srcId="{48BCE76C-F3DF-4EED-A1D6-EC0E6135D641}" destId="{EEDA50B6-A80E-4408-A706-B474FBF5B6E2}" srcOrd="0" destOrd="0" presId="urn:microsoft.com/office/officeart/2005/8/layout/cycle2"/>
    <dgm:cxn modelId="{EEDDE164-C328-4EF0-8E55-0C3D52F7E02F}" type="presParOf" srcId="{CBAE5092-5FCA-43A5-B844-500810140295}" destId="{241480CC-9D2B-43B2-9D5D-2717C8DAB1F8}" srcOrd="2" destOrd="0" presId="urn:microsoft.com/office/officeart/2005/8/layout/cycle2"/>
    <dgm:cxn modelId="{4514580E-23EF-4776-AF09-99D0A59E6A03}" type="presParOf" srcId="{CBAE5092-5FCA-43A5-B844-500810140295}" destId="{966C5C26-E8D5-4839-9D1E-BED7856D4F4F}" srcOrd="3" destOrd="0" presId="urn:microsoft.com/office/officeart/2005/8/layout/cycle2"/>
    <dgm:cxn modelId="{837734EC-8125-4412-8186-9C50859C32A2}" type="presParOf" srcId="{966C5C26-E8D5-4839-9D1E-BED7856D4F4F}" destId="{745127DD-06CC-4E9F-9241-F75C55E57C5E}" srcOrd="0" destOrd="0" presId="urn:microsoft.com/office/officeart/2005/8/layout/cycle2"/>
    <dgm:cxn modelId="{E2226254-6D74-40E5-A9C1-D5EC863FF59A}" type="presParOf" srcId="{CBAE5092-5FCA-43A5-B844-500810140295}" destId="{9C70349C-27DB-4275-BAE2-CC092640A3F5}" srcOrd="4" destOrd="0" presId="urn:microsoft.com/office/officeart/2005/8/layout/cycle2"/>
    <dgm:cxn modelId="{D19DBE5E-60C9-45FD-8957-E47BED921583}" type="presParOf" srcId="{CBAE5092-5FCA-43A5-B844-500810140295}" destId="{8A8722B3-756E-4D44-9877-D78E4C1E0D2A}" srcOrd="5" destOrd="0" presId="urn:microsoft.com/office/officeart/2005/8/layout/cycle2"/>
    <dgm:cxn modelId="{E482EF17-667C-41B7-A9A9-187E0C2F77A9}" type="presParOf" srcId="{8A8722B3-756E-4D44-9877-D78E4C1E0D2A}" destId="{7C850E18-26D5-434B-A536-30C0005B618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16C622-0EEF-4C65-AD14-58F698DA4E4A}">
      <dsp:nvSpPr>
        <dsp:cNvPr id="0" name=""/>
        <dsp:cNvSpPr/>
      </dsp:nvSpPr>
      <dsp:spPr>
        <a:xfrm>
          <a:off x="1851445" y="300"/>
          <a:ext cx="1085267" cy="1085267"/>
        </a:xfrm>
        <a:prstGeom prst="ellipse">
          <a:avLst/>
        </a:prstGeom>
        <a:solidFill>
          <a:srgbClr val="F7B617"/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000" kern="1200" dirty="0">
              <a:latin typeface="Raleway" panose="020B0604020202020204" charset="0"/>
            </a:rPr>
            <a:t>Probar los elementos</a:t>
          </a:r>
          <a:endParaRPr lang="en-US" sz="1000" kern="1200" dirty="0">
            <a:latin typeface="Raleway" panose="020B0604020202020204" charset="0"/>
          </a:endParaRPr>
        </a:p>
      </dsp:txBody>
      <dsp:txXfrm>
        <a:off x="2010379" y="159234"/>
        <a:ext cx="767399" cy="767399"/>
      </dsp:txXfrm>
    </dsp:sp>
    <dsp:sp modelId="{48BCE76C-F3DF-4EED-A1D6-EC0E6135D641}">
      <dsp:nvSpPr>
        <dsp:cNvPr id="0" name=""/>
        <dsp:cNvSpPr/>
      </dsp:nvSpPr>
      <dsp:spPr>
        <a:xfrm rot="3600000">
          <a:off x="2653124" y="1058827"/>
          <a:ext cx="289083" cy="366277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>
            <a:latin typeface="Raleway" panose="020B0604020202020204" charset="0"/>
          </a:endParaRPr>
        </a:p>
      </dsp:txBody>
      <dsp:txXfrm>
        <a:off x="2674805" y="1094529"/>
        <a:ext cx="202358" cy="219767"/>
      </dsp:txXfrm>
    </dsp:sp>
    <dsp:sp modelId="{241480CC-9D2B-43B2-9D5D-2717C8DAB1F8}">
      <dsp:nvSpPr>
        <dsp:cNvPr id="0" name=""/>
        <dsp:cNvSpPr/>
      </dsp:nvSpPr>
      <dsp:spPr>
        <a:xfrm>
          <a:off x="2666799" y="1412534"/>
          <a:ext cx="1085267" cy="1085267"/>
        </a:xfrm>
        <a:prstGeom prst="ellipse">
          <a:avLst/>
        </a:prstGeom>
        <a:solidFill>
          <a:srgbClr val="F7B617"/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000" kern="1200" dirty="0">
              <a:latin typeface="Raleway" panose="020B0604020202020204" charset="0"/>
            </a:rPr>
            <a:t>¿Es fluido?</a:t>
          </a:r>
          <a:endParaRPr lang="en-US" sz="1000" kern="1200" dirty="0">
            <a:latin typeface="Raleway" panose="020B0604020202020204" charset="0"/>
          </a:endParaRPr>
        </a:p>
      </dsp:txBody>
      <dsp:txXfrm>
        <a:off x="2825733" y="1571468"/>
        <a:ext cx="767399" cy="767399"/>
      </dsp:txXfrm>
    </dsp:sp>
    <dsp:sp modelId="{966C5C26-E8D5-4839-9D1E-BED7856D4F4F}">
      <dsp:nvSpPr>
        <dsp:cNvPr id="0" name=""/>
        <dsp:cNvSpPr/>
      </dsp:nvSpPr>
      <dsp:spPr>
        <a:xfrm rot="10800000">
          <a:off x="2320857" y="1772029"/>
          <a:ext cx="244465" cy="366277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>
            <a:latin typeface="Raleway" panose="020B0604020202020204" charset="0"/>
          </a:endParaRPr>
        </a:p>
      </dsp:txBody>
      <dsp:txXfrm rot="10800000">
        <a:off x="2394196" y="1845284"/>
        <a:ext cx="171126" cy="219767"/>
      </dsp:txXfrm>
    </dsp:sp>
    <dsp:sp modelId="{9C70349C-27DB-4275-BAE2-CC092640A3F5}">
      <dsp:nvSpPr>
        <dsp:cNvPr id="0" name=""/>
        <dsp:cNvSpPr/>
      </dsp:nvSpPr>
      <dsp:spPr>
        <a:xfrm>
          <a:off x="951907" y="1412534"/>
          <a:ext cx="1253636" cy="1085267"/>
        </a:xfrm>
        <a:prstGeom prst="ellipse">
          <a:avLst/>
        </a:prstGeom>
        <a:solidFill>
          <a:srgbClr val="F7B617"/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000" kern="1200" dirty="0">
              <a:latin typeface="Raleway" panose="020B0604020202020204" charset="0"/>
            </a:rPr>
            <a:t>Depurar interacciones</a:t>
          </a:r>
          <a:endParaRPr lang="en-US" sz="1000" kern="1200" dirty="0">
            <a:latin typeface="Raleway" panose="020B0604020202020204" charset="0"/>
          </a:endParaRPr>
        </a:p>
      </dsp:txBody>
      <dsp:txXfrm>
        <a:off x="1135498" y="1571468"/>
        <a:ext cx="886454" cy="767399"/>
      </dsp:txXfrm>
    </dsp:sp>
    <dsp:sp modelId="{8A8722B3-756E-4D44-9877-D78E4C1E0D2A}">
      <dsp:nvSpPr>
        <dsp:cNvPr id="0" name=""/>
        <dsp:cNvSpPr/>
      </dsp:nvSpPr>
      <dsp:spPr>
        <a:xfrm rot="18000000">
          <a:off x="1847090" y="1065041"/>
          <a:ext cx="279628" cy="366277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>
            <a:latin typeface="Raleway" panose="020B0604020202020204" charset="0"/>
          </a:endParaRPr>
        </a:p>
      </dsp:txBody>
      <dsp:txXfrm>
        <a:off x="1868062" y="1174621"/>
        <a:ext cx="195740" cy="2197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0215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1" name="Shape 3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1736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1" name="Shape 3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4405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1" name="Shape 3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9030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defRPr/>
            </a:lvl2pPr>
            <a:lvl3pPr marL="0" marR="0" lvl="2" indent="0" algn="l" rtl="0">
              <a:spcBef>
                <a:spcPts val="0"/>
              </a:spcBef>
              <a:defRPr/>
            </a:lvl3pPr>
            <a:lvl4pPr marL="0" marR="0" lvl="3" indent="0" algn="l" rtl="0">
              <a:spcBef>
                <a:spcPts val="0"/>
              </a:spcBef>
              <a:defRPr/>
            </a:lvl4pPr>
            <a:lvl5pPr marL="0" marR="0" lvl="4" indent="0" algn="l" rtl="0">
              <a:spcBef>
                <a:spcPts val="0"/>
              </a:spcBef>
              <a:defRPr/>
            </a:lvl5pPr>
            <a:lvl6pPr marL="0" marR="0" lvl="5" indent="0" algn="l" rtl="0">
              <a:spcBef>
                <a:spcPts val="0"/>
              </a:spcBef>
              <a:defRPr/>
            </a:lvl6pPr>
            <a:lvl7pPr marL="0" marR="0" lvl="6" indent="0" algn="l" rtl="0">
              <a:spcBef>
                <a:spcPts val="0"/>
              </a:spcBef>
              <a:defRPr/>
            </a:lvl7pPr>
            <a:lvl8pPr marL="0" marR="0" lvl="7" indent="0" algn="l" rtl="0">
              <a:spcBef>
                <a:spcPts val="0"/>
              </a:spcBef>
              <a:defRPr/>
            </a:lvl8pPr>
            <a:lvl9pPr marL="0" marR="0" lvl="8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lvl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lvl="1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lvl="2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lvl="3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lvl="4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lvl="5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lvl="6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lvl="7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lvl="8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lvl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lvl="1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lvl="2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lvl="3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lvl="4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lvl="5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lvl="6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lvl="7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lvl="8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lvl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lvl="1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lvl="2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lvl="3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lvl="4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lvl="5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lvl="6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lvl="7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lvl="8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l" rtl="0">
              <a:spcBef>
                <a:spcPts val="0"/>
              </a:spcBef>
              <a:defRPr sz="4000" b="1" cap="none"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lv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marL="457200" lvl="1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marL="914400" lvl="2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marL="1371600" lvl="3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marL="1828800" lvl="4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marL="2286000" lvl="5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marL="2743200" lvl="6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marL="3200400" lvl="7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marL="3657600" lvl="8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2800"/>
            </a:lvl1pPr>
            <a:lvl2pPr lvl="1" rtl="0">
              <a:spcBef>
                <a:spcPts val="0"/>
              </a:spcBef>
              <a:defRPr sz="2400"/>
            </a:lvl2pPr>
            <a:lvl3pPr lvl="2" rtl="0">
              <a:spcBef>
                <a:spcPts val="0"/>
              </a:spcBef>
              <a:defRPr sz="2000"/>
            </a:lvl3pPr>
            <a:lvl4pPr lvl="3" rtl="0">
              <a:spcBef>
                <a:spcPts val="0"/>
              </a:spcBef>
              <a:defRPr sz="1800"/>
            </a:lvl4pPr>
            <a:lvl5pPr lvl="4" rtl="0">
              <a:spcBef>
                <a:spcPts val="0"/>
              </a:spcBef>
              <a:defRPr sz="1800"/>
            </a:lvl5pPr>
            <a:lvl6pPr lvl="5" rtl="0">
              <a:spcBef>
                <a:spcPts val="0"/>
              </a:spcBef>
              <a:defRPr sz="1800"/>
            </a:lvl6pPr>
            <a:lvl7pPr lvl="6" rtl="0">
              <a:spcBef>
                <a:spcPts val="0"/>
              </a:spcBef>
              <a:defRPr sz="1800"/>
            </a:lvl7pPr>
            <a:lvl8pPr lvl="7" rtl="0">
              <a:spcBef>
                <a:spcPts val="0"/>
              </a:spcBef>
              <a:defRPr sz="1800"/>
            </a:lvl8pPr>
            <a:lvl9pPr lvl="8"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2800"/>
            </a:lvl1pPr>
            <a:lvl2pPr lvl="1" rtl="0">
              <a:spcBef>
                <a:spcPts val="0"/>
              </a:spcBef>
              <a:defRPr sz="2400"/>
            </a:lvl2pPr>
            <a:lvl3pPr lvl="2" rtl="0">
              <a:spcBef>
                <a:spcPts val="0"/>
              </a:spcBef>
              <a:defRPr sz="2000"/>
            </a:lvl3pPr>
            <a:lvl4pPr lvl="3" rtl="0">
              <a:spcBef>
                <a:spcPts val="0"/>
              </a:spcBef>
              <a:defRPr sz="1800"/>
            </a:lvl4pPr>
            <a:lvl5pPr lvl="4" rtl="0">
              <a:spcBef>
                <a:spcPts val="0"/>
              </a:spcBef>
              <a:defRPr sz="1800"/>
            </a:lvl5pPr>
            <a:lvl6pPr lvl="5" rtl="0">
              <a:spcBef>
                <a:spcPts val="0"/>
              </a:spcBef>
              <a:defRPr sz="1800"/>
            </a:lvl6pPr>
            <a:lvl7pPr lvl="6" rtl="0">
              <a:spcBef>
                <a:spcPts val="0"/>
              </a:spcBef>
              <a:defRPr sz="1800"/>
            </a:lvl7pPr>
            <a:lvl8pPr lvl="7" rtl="0">
              <a:spcBef>
                <a:spcPts val="0"/>
              </a:spcBef>
              <a:defRPr sz="1800"/>
            </a:lvl8pPr>
            <a:lvl9pPr lvl="8"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lvl="0" indent="0" rtl="0">
              <a:spcBef>
                <a:spcPts val="0"/>
              </a:spcBef>
              <a:buFont typeface="Calibri"/>
              <a:buNone/>
              <a:defRPr sz="2400" b="1"/>
            </a:lvl1pPr>
            <a:lvl2pPr marL="457200" lvl="1" indent="0" rtl="0">
              <a:spcBef>
                <a:spcPts val="0"/>
              </a:spcBef>
              <a:buFont typeface="Calibri"/>
              <a:buNone/>
              <a:defRPr sz="2000" b="1"/>
            </a:lvl2pPr>
            <a:lvl3pPr marL="914400" lvl="2" indent="0" rtl="0">
              <a:spcBef>
                <a:spcPts val="0"/>
              </a:spcBef>
              <a:buFont typeface="Calibri"/>
              <a:buNone/>
              <a:defRPr sz="1800" b="1"/>
            </a:lvl3pPr>
            <a:lvl4pPr marL="1371600" lvl="3" indent="0" rtl="0">
              <a:spcBef>
                <a:spcPts val="0"/>
              </a:spcBef>
              <a:buFont typeface="Calibri"/>
              <a:buNone/>
              <a:defRPr sz="1600" b="1"/>
            </a:lvl4pPr>
            <a:lvl5pPr marL="1828800" lvl="4" indent="0" rtl="0">
              <a:spcBef>
                <a:spcPts val="0"/>
              </a:spcBef>
              <a:buFont typeface="Calibri"/>
              <a:buNone/>
              <a:defRPr sz="1600" b="1"/>
            </a:lvl5pPr>
            <a:lvl6pPr marL="2286000" lvl="5" indent="0" rtl="0">
              <a:spcBef>
                <a:spcPts val="0"/>
              </a:spcBef>
              <a:buFont typeface="Calibri"/>
              <a:buNone/>
              <a:defRPr sz="1600" b="1"/>
            </a:lvl6pPr>
            <a:lvl7pPr marL="2743200" lvl="6" indent="0" rtl="0">
              <a:spcBef>
                <a:spcPts val="0"/>
              </a:spcBef>
              <a:buFont typeface="Calibri"/>
              <a:buNone/>
              <a:defRPr sz="1600" b="1"/>
            </a:lvl7pPr>
            <a:lvl8pPr marL="3200400" lvl="7" indent="0" rtl="0">
              <a:spcBef>
                <a:spcPts val="0"/>
              </a:spcBef>
              <a:buFont typeface="Calibri"/>
              <a:buNone/>
              <a:defRPr sz="1600" b="1"/>
            </a:lvl8pPr>
            <a:lvl9pPr marL="3657600" lvl="8" indent="0" rtl="0">
              <a:spcBef>
                <a:spcPts val="0"/>
              </a:spcBef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2400"/>
            </a:lvl1pPr>
            <a:lvl2pPr lvl="1" rtl="0">
              <a:spcBef>
                <a:spcPts val="0"/>
              </a:spcBef>
              <a:defRPr sz="2000"/>
            </a:lvl2pPr>
            <a:lvl3pPr lvl="2" rtl="0">
              <a:spcBef>
                <a:spcPts val="0"/>
              </a:spcBef>
              <a:defRPr sz="1800"/>
            </a:lvl3pPr>
            <a:lvl4pPr lvl="3" rtl="0">
              <a:spcBef>
                <a:spcPts val="0"/>
              </a:spcBef>
              <a:defRPr sz="1600"/>
            </a:lvl4pPr>
            <a:lvl5pPr lvl="4" rtl="0">
              <a:spcBef>
                <a:spcPts val="0"/>
              </a:spcBef>
              <a:defRPr sz="1600"/>
            </a:lvl5pPr>
            <a:lvl6pPr lvl="5" rtl="0">
              <a:spcBef>
                <a:spcPts val="0"/>
              </a:spcBef>
              <a:defRPr sz="1600"/>
            </a:lvl6pPr>
            <a:lvl7pPr lvl="6" rtl="0">
              <a:spcBef>
                <a:spcPts val="0"/>
              </a:spcBef>
              <a:defRPr sz="1600"/>
            </a:lvl7pPr>
            <a:lvl8pPr lvl="7" rtl="0">
              <a:spcBef>
                <a:spcPts val="0"/>
              </a:spcBef>
              <a:defRPr sz="1600"/>
            </a:lvl8pPr>
            <a:lvl9pPr lvl="8" rtl="0">
              <a:spcBef>
                <a:spcPts val="0"/>
              </a:spcBef>
              <a:defRPr sz="16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lvl="0" indent="0" rtl="0">
              <a:spcBef>
                <a:spcPts val="0"/>
              </a:spcBef>
              <a:buFont typeface="Calibri"/>
              <a:buNone/>
              <a:defRPr sz="2400" b="1"/>
            </a:lvl1pPr>
            <a:lvl2pPr marL="457200" lvl="1" indent="0" rtl="0">
              <a:spcBef>
                <a:spcPts val="0"/>
              </a:spcBef>
              <a:buFont typeface="Calibri"/>
              <a:buNone/>
              <a:defRPr sz="2000" b="1"/>
            </a:lvl2pPr>
            <a:lvl3pPr marL="914400" lvl="2" indent="0" rtl="0">
              <a:spcBef>
                <a:spcPts val="0"/>
              </a:spcBef>
              <a:buFont typeface="Calibri"/>
              <a:buNone/>
              <a:defRPr sz="1800" b="1"/>
            </a:lvl3pPr>
            <a:lvl4pPr marL="1371600" lvl="3" indent="0" rtl="0">
              <a:spcBef>
                <a:spcPts val="0"/>
              </a:spcBef>
              <a:buFont typeface="Calibri"/>
              <a:buNone/>
              <a:defRPr sz="1600" b="1"/>
            </a:lvl4pPr>
            <a:lvl5pPr marL="1828800" lvl="4" indent="0" rtl="0">
              <a:spcBef>
                <a:spcPts val="0"/>
              </a:spcBef>
              <a:buFont typeface="Calibri"/>
              <a:buNone/>
              <a:defRPr sz="1600" b="1"/>
            </a:lvl5pPr>
            <a:lvl6pPr marL="2286000" lvl="5" indent="0" rtl="0">
              <a:spcBef>
                <a:spcPts val="0"/>
              </a:spcBef>
              <a:buFont typeface="Calibri"/>
              <a:buNone/>
              <a:defRPr sz="1600" b="1"/>
            </a:lvl6pPr>
            <a:lvl7pPr marL="2743200" lvl="6" indent="0" rtl="0">
              <a:spcBef>
                <a:spcPts val="0"/>
              </a:spcBef>
              <a:buFont typeface="Calibri"/>
              <a:buNone/>
              <a:defRPr sz="1600" b="1"/>
            </a:lvl7pPr>
            <a:lvl8pPr marL="3200400" lvl="7" indent="0" rtl="0">
              <a:spcBef>
                <a:spcPts val="0"/>
              </a:spcBef>
              <a:buFont typeface="Calibri"/>
              <a:buNone/>
              <a:defRPr sz="1600" b="1"/>
            </a:lvl8pPr>
            <a:lvl9pPr marL="3657600" lvl="8" indent="0" rtl="0">
              <a:spcBef>
                <a:spcPts val="0"/>
              </a:spcBef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2400"/>
            </a:lvl1pPr>
            <a:lvl2pPr lvl="1" rtl="0">
              <a:spcBef>
                <a:spcPts val="0"/>
              </a:spcBef>
              <a:defRPr sz="2000"/>
            </a:lvl2pPr>
            <a:lvl3pPr lvl="2" rtl="0">
              <a:spcBef>
                <a:spcPts val="0"/>
              </a:spcBef>
              <a:defRPr sz="1800"/>
            </a:lvl3pPr>
            <a:lvl4pPr lvl="3" rtl="0">
              <a:spcBef>
                <a:spcPts val="0"/>
              </a:spcBef>
              <a:defRPr sz="1600"/>
            </a:lvl4pPr>
            <a:lvl5pPr lvl="4" rtl="0">
              <a:spcBef>
                <a:spcPts val="0"/>
              </a:spcBef>
              <a:defRPr sz="1600"/>
            </a:lvl5pPr>
            <a:lvl6pPr lvl="5" rtl="0">
              <a:spcBef>
                <a:spcPts val="0"/>
              </a:spcBef>
              <a:defRPr sz="1600"/>
            </a:lvl6pPr>
            <a:lvl7pPr lvl="6" rtl="0">
              <a:spcBef>
                <a:spcPts val="0"/>
              </a:spcBef>
              <a:defRPr sz="1600"/>
            </a:lvl7pPr>
            <a:lvl8pPr lvl="7" rtl="0">
              <a:spcBef>
                <a:spcPts val="0"/>
              </a:spcBef>
              <a:defRPr sz="1600"/>
            </a:lvl8pPr>
            <a:lvl9pPr lvl="8" rtl="0">
              <a:spcBef>
                <a:spcPts val="0"/>
              </a:spcBef>
              <a:defRPr sz="16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l" rtl="0">
              <a:spcBef>
                <a:spcPts val="0"/>
              </a:spcBef>
              <a:defRPr sz="2000" b="1"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3200"/>
            </a:lvl1pPr>
            <a:lvl2pPr lvl="1" rtl="0">
              <a:spcBef>
                <a:spcPts val="0"/>
              </a:spcBef>
              <a:defRPr sz="2800"/>
            </a:lvl2pPr>
            <a:lvl3pPr lvl="2" rtl="0">
              <a:spcBef>
                <a:spcPts val="0"/>
              </a:spcBef>
              <a:defRPr sz="2400"/>
            </a:lvl3pPr>
            <a:lvl4pPr lvl="3" rtl="0">
              <a:spcBef>
                <a:spcPts val="0"/>
              </a:spcBef>
              <a:defRPr sz="2000"/>
            </a:lvl4pPr>
            <a:lvl5pPr lvl="4" rtl="0">
              <a:spcBef>
                <a:spcPts val="0"/>
              </a:spcBef>
              <a:defRPr sz="2000"/>
            </a:lvl5pPr>
            <a:lvl6pPr lvl="5" rtl="0">
              <a:spcBef>
                <a:spcPts val="0"/>
              </a:spcBef>
              <a:defRPr sz="2000"/>
            </a:lvl6pPr>
            <a:lvl7pPr lvl="6" rtl="0">
              <a:spcBef>
                <a:spcPts val="0"/>
              </a:spcBef>
              <a:defRPr sz="2000"/>
            </a:lvl7pPr>
            <a:lvl8pPr lvl="7" rtl="0">
              <a:spcBef>
                <a:spcPts val="0"/>
              </a:spcBef>
              <a:defRPr sz="2000"/>
            </a:lvl8pPr>
            <a:lvl9pPr lvl="8" rtl="0">
              <a:spcBef>
                <a:spcPts val="0"/>
              </a:spcBef>
              <a:defRPr sz="20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lvl="0" indent="0" rtl="0">
              <a:spcBef>
                <a:spcPts val="0"/>
              </a:spcBef>
              <a:buFont typeface="Calibri"/>
              <a:buNone/>
              <a:defRPr sz="1400"/>
            </a:lvl1pPr>
            <a:lvl2pPr marL="457200" lvl="1" indent="0" rtl="0">
              <a:spcBef>
                <a:spcPts val="0"/>
              </a:spcBef>
              <a:buFont typeface="Calibri"/>
              <a:buNone/>
              <a:defRPr sz="1200"/>
            </a:lvl2pPr>
            <a:lvl3pPr marL="914400" lvl="2" indent="0" rtl="0">
              <a:spcBef>
                <a:spcPts val="0"/>
              </a:spcBef>
              <a:buFont typeface="Calibri"/>
              <a:buNone/>
              <a:defRPr sz="1000"/>
            </a:lvl3pPr>
            <a:lvl4pPr marL="1371600" lvl="3" indent="0" rtl="0">
              <a:spcBef>
                <a:spcPts val="0"/>
              </a:spcBef>
              <a:buFont typeface="Calibri"/>
              <a:buNone/>
              <a:defRPr sz="900"/>
            </a:lvl4pPr>
            <a:lvl5pPr marL="1828800" lvl="4" indent="0" rtl="0">
              <a:spcBef>
                <a:spcPts val="0"/>
              </a:spcBef>
              <a:buFont typeface="Calibri"/>
              <a:buNone/>
              <a:defRPr sz="900"/>
            </a:lvl5pPr>
            <a:lvl6pPr marL="2286000" lvl="5" indent="0" rtl="0">
              <a:spcBef>
                <a:spcPts val="0"/>
              </a:spcBef>
              <a:buFont typeface="Calibri"/>
              <a:buNone/>
              <a:defRPr sz="900"/>
            </a:lvl6pPr>
            <a:lvl7pPr marL="2743200" lvl="6" indent="0" rtl="0">
              <a:spcBef>
                <a:spcPts val="0"/>
              </a:spcBef>
              <a:buFont typeface="Calibri"/>
              <a:buNone/>
              <a:defRPr sz="900"/>
            </a:lvl7pPr>
            <a:lvl8pPr marL="3200400" lvl="7" indent="0" rtl="0">
              <a:spcBef>
                <a:spcPts val="0"/>
              </a:spcBef>
              <a:buFont typeface="Calibri"/>
              <a:buNone/>
              <a:defRPr sz="900"/>
            </a:lvl8pPr>
            <a:lvl9pPr marL="3657600" lvl="8" indent="0" rtl="0">
              <a:spcBef>
                <a:spcPts val="0"/>
              </a:spcBef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l" rtl="0">
              <a:spcBef>
                <a:spcPts val="0"/>
              </a:spcBef>
              <a:defRPr sz="2000" b="1"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lvl="0" indent="0" rtl="0">
              <a:spcBef>
                <a:spcPts val="0"/>
              </a:spcBef>
              <a:buFont typeface="Calibri"/>
              <a:buNone/>
              <a:defRPr sz="1400"/>
            </a:lvl1pPr>
            <a:lvl2pPr marL="457200" lvl="1" indent="0" rtl="0">
              <a:spcBef>
                <a:spcPts val="0"/>
              </a:spcBef>
              <a:buFont typeface="Calibri"/>
              <a:buNone/>
              <a:defRPr sz="1200"/>
            </a:lvl2pPr>
            <a:lvl3pPr marL="914400" lvl="2" indent="0" rtl="0">
              <a:spcBef>
                <a:spcPts val="0"/>
              </a:spcBef>
              <a:buFont typeface="Calibri"/>
              <a:buNone/>
              <a:defRPr sz="1000"/>
            </a:lvl3pPr>
            <a:lvl4pPr marL="1371600" lvl="3" indent="0" rtl="0">
              <a:spcBef>
                <a:spcPts val="0"/>
              </a:spcBef>
              <a:buFont typeface="Calibri"/>
              <a:buNone/>
              <a:defRPr sz="900"/>
            </a:lvl4pPr>
            <a:lvl5pPr marL="1828800" lvl="4" indent="0" rtl="0">
              <a:spcBef>
                <a:spcPts val="0"/>
              </a:spcBef>
              <a:buFont typeface="Calibri"/>
              <a:buNone/>
              <a:defRPr sz="900"/>
            </a:lvl5pPr>
            <a:lvl6pPr marL="2286000" lvl="5" indent="0" rtl="0">
              <a:spcBef>
                <a:spcPts val="0"/>
              </a:spcBef>
              <a:buFont typeface="Calibri"/>
              <a:buNone/>
              <a:defRPr sz="900"/>
            </a:lvl6pPr>
            <a:lvl7pPr marL="2743200" lvl="6" indent="0" rtl="0">
              <a:spcBef>
                <a:spcPts val="0"/>
              </a:spcBef>
              <a:buFont typeface="Calibri"/>
              <a:buNone/>
              <a:defRPr sz="900"/>
            </a:lvl7pPr>
            <a:lvl8pPr marL="3200400" lvl="7" indent="0" rtl="0">
              <a:spcBef>
                <a:spcPts val="0"/>
              </a:spcBef>
              <a:buFont typeface="Calibri"/>
              <a:buNone/>
              <a:defRPr sz="900"/>
            </a:lvl8pPr>
            <a:lvl9pPr marL="3657600" lvl="8" indent="0" rtl="0">
              <a:spcBef>
                <a:spcPts val="0"/>
              </a:spcBef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defRPr/>
            </a:lvl2pPr>
            <a:lvl3pPr marL="0" marR="0" lvl="2" indent="0" algn="l" rtl="0">
              <a:spcBef>
                <a:spcPts val="0"/>
              </a:spcBef>
              <a:defRPr/>
            </a:lvl3pPr>
            <a:lvl4pPr marL="0" marR="0" lvl="3" indent="0" algn="l" rtl="0">
              <a:spcBef>
                <a:spcPts val="0"/>
              </a:spcBef>
              <a:defRPr/>
            </a:lvl4pPr>
            <a:lvl5pPr marL="0" marR="0" lvl="4" indent="0" algn="l" rtl="0">
              <a:spcBef>
                <a:spcPts val="0"/>
              </a:spcBef>
              <a:defRPr/>
            </a:lvl5pPr>
            <a:lvl6pPr marL="0" marR="0" lvl="5" indent="0" algn="l" rtl="0">
              <a:spcBef>
                <a:spcPts val="0"/>
              </a:spcBef>
              <a:defRPr/>
            </a:lvl6pPr>
            <a:lvl7pPr marL="0" marR="0" lvl="6" indent="0" algn="l" rtl="0">
              <a:spcBef>
                <a:spcPts val="0"/>
              </a:spcBef>
              <a:defRPr/>
            </a:lvl7pPr>
            <a:lvl8pPr marL="0" marR="0" lvl="7" indent="0" algn="l" rtl="0">
              <a:spcBef>
                <a:spcPts val="0"/>
              </a:spcBef>
              <a:defRPr/>
            </a:lvl8pPr>
            <a:lvl9pPr marL="0" marR="0" lvl="8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Shape 163" descr="laboratorialogotigo2.png"/>
          <p:cNvPicPr preferRelativeResize="0"/>
          <p:nvPr/>
        </p:nvPicPr>
        <p:blipFill rotWithShape="1">
          <a:blip r:embed="rId3">
            <a:alphaModFix/>
          </a:blip>
          <a:srcRect b="73866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 descr="laboratorialogotigo2.png"/>
          <p:cNvPicPr preferRelativeResize="0"/>
          <p:nvPr/>
        </p:nvPicPr>
        <p:blipFill rotWithShape="1">
          <a:blip r:embed="rId3">
            <a:alphaModFix/>
          </a:blip>
          <a:srcRect l="7399" t="25605" r="7409" b="25392"/>
          <a:stretch/>
        </p:blipFill>
        <p:spPr>
          <a:xfrm>
            <a:off x="1171228" y="2779742"/>
            <a:ext cx="6792856" cy="1078348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>
            <a:spLocks noGrp="1"/>
          </p:cNvSpPr>
          <p:nvPr>
            <p:ph type="subTitle" idx="1"/>
          </p:nvPr>
        </p:nvSpPr>
        <p:spPr>
          <a:xfrm>
            <a:off x="1371600" y="4135742"/>
            <a:ext cx="6400799" cy="4990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s-CU" sz="24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Curso de Visualización</a:t>
            </a:r>
          </a:p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s-CU" sz="24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s-CU" sz="24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Lección 7.2. </a:t>
            </a:r>
            <a:r>
              <a:rPr lang="es-VE" sz="24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Creación de un Tablero de Información</a:t>
            </a:r>
            <a:endParaRPr lang="es-SV" sz="24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964897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 txBox="1">
            <a:spLocks noGrp="1"/>
          </p:cNvSpPr>
          <p:nvPr>
            <p:ph type="body" idx="1"/>
          </p:nvPr>
        </p:nvSpPr>
        <p:spPr>
          <a:xfrm>
            <a:off x="457200" y="1628481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s-VE" sz="1850" dirty="0">
                <a:latin typeface="Raleway" panose="020B0604020202020204" charset="0"/>
              </a:rPr>
              <a:t>1. Diseño Preliminar: </a:t>
            </a:r>
          </a:p>
          <a:p>
            <a:pPr indent="-342900">
              <a:lnSpc>
                <a:spcPct val="90000"/>
              </a:lnSpc>
              <a:spcBef>
                <a:spcPts val="0"/>
              </a:spcBef>
              <a:buSzPct val="25000"/>
            </a:pPr>
            <a:r>
              <a:rPr lang="es-VE" sz="1850" dirty="0">
                <a:latin typeface="Raleway" panose="020B0604020202020204" charset="0"/>
              </a:rPr>
              <a:t>Escogencia de Colores</a:t>
            </a:r>
          </a:p>
          <a:p>
            <a:pPr indent="-342900">
              <a:lnSpc>
                <a:spcPct val="90000"/>
              </a:lnSpc>
              <a:spcBef>
                <a:spcPts val="0"/>
              </a:spcBef>
              <a:buSzPct val="25000"/>
            </a:pPr>
            <a:r>
              <a:rPr lang="es-VE" sz="1850" dirty="0">
                <a:latin typeface="Raleway" panose="020B0604020202020204" charset="0"/>
              </a:rPr>
              <a:t>UX y Títulos</a:t>
            </a:r>
          </a:p>
          <a:p>
            <a:pPr indent="-342900">
              <a:lnSpc>
                <a:spcPct val="90000"/>
              </a:lnSpc>
              <a:spcBef>
                <a:spcPts val="0"/>
              </a:spcBef>
              <a:buSzPct val="25000"/>
            </a:pPr>
            <a:r>
              <a:rPr lang="es-VE" sz="1850" dirty="0">
                <a:latin typeface="Raleway" panose="020B0604020202020204" charset="0"/>
              </a:rPr>
              <a:t>Estructura de columnas y filas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lang="es-VE" sz="1850" dirty="0">
              <a:latin typeface="Raleway" panose="020B0604020202020204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VE" sz="1850" dirty="0">
                <a:latin typeface="Raleway" panose="020B0604020202020204" charset="0"/>
              </a:rPr>
              <a:t>2. Inclusión de Elementos de Información</a:t>
            </a:r>
          </a:p>
          <a:p>
            <a:pPr indent="-342900">
              <a:lnSpc>
                <a:spcPct val="90000"/>
              </a:lnSpc>
              <a:spcBef>
                <a:spcPts val="0"/>
              </a:spcBef>
              <a:buSzPct val="25000"/>
            </a:pPr>
            <a:r>
              <a:rPr lang="es-VE" sz="1850" dirty="0">
                <a:latin typeface="Raleway" panose="020B0604020202020204" charset="0"/>
              </a:rPr>
              <a:t>¿Cuáles?</a:t>
            </a:r>
          </a:p>
          <a:p>
            <a:pPr indent="-342900">
              <a:lnSpc>
                <a:spcPct val="90000"/>
              </a:lnSpc>
              <a:spcBef>
                <a:spcPts val="0"/>
              </a:spcBef>
              <a:buSzPct val="25000"/>
            </a:pPr>
            <a:r>
              <a:rPr lang="es-VE" sz="1850" dirty="0">
                <a:latin typeface="Raleway" panose="020B0604020202020204" charset="0"/>
              </a:rPr>
              <a:t>¿Dónde?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lang="es-VE" sz="1850" dirty="0">
              <a:latin typeface="Raleway" panose="020B0604020202020204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VE" sz="1850" dirty="0">
                <a:latin typeface="Raleway" panose="020B0604020202020204" charset="0"/>
              </a:rPr>
              <a:t>3. Integración entre Elementos – Definición de la Interactividad</a:t>
            </a:r>
          </a:p>
        </p:txBody>
      </p:sp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666539" y="209956"/>
            <a:ext cx="5192220" cy="42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7B600"/>
              </a:buClr>
              <a:buSzPct val="25000"/>
              <a:buFont typeface="Arial"/>
              <a:buNone/>
            </a:pPr>
            <a:r>
              <a:rPr lang="es-VE" sz="1200" dirty="0">
                <a:solidFill>
                  <a:srgbClr val="F7B60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  <a:r>
              <a:rPr lang="es-VE" sz="1200" i="0" u="none" strike="noStrike" cap="none" dirty="0">
                <a:solidFill>
                  <a:srgbClr val="F7B600"/>
                </a:solidFill>
                <a:latin typeface="Montserrat"/>
                <a:ea typeface="Montserrat"/>
                <a:cs typeface="Montserrat"/>
                <a:sym typeface="Montserrat"/>
              </a:rPr>
              <a:t>.2 Creación de un Tablero de Información</a:t>
            </a:r>
          </a:p>
        </p:txBody>
      </p:sp>
      <p:pic>
        <p:nvPicPr>
          <p:cNvPr id="395" name="Shape 395" descr="isotipo codeacademy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781" y="126082"/>
            <a:ext cx="548100" cy="5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Shape 396"/>
          <p:cNvSpPr txBox="1"/>
          <p:nvPr/>
        </p:nvSpPr>
        <p:spPr>
          <a:xfrm>
            <a:off x="716437" y="674182"/>
            <a:ext cx="8116479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s-GT" sz="3600" dirty="0">
                <a:solidFill>
                  <a:srgbClr val="F7B600"/>
                </a:solidFill>
                <a:latin typeface="Raleway"/>
                <a:ea typeface="Raleway"/>
                <a:cs typeface="Raleway"/>
                <a:sym typeface="Raleway"/>
              </a:rPr>
              <a:t>Creación del Tablero de Información</a:t>
            </a:r>
            <a:endParaRPr lang="es-GT" sz="3600" b="0" i="0" u="none" strike="noStrike" cap="none" dirty="0">
              <a:solidFill>
                <a:srgbClr val="F7B6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E3DACFB4-ED31-4B20-97B2-0C90396D84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558267"/>
              </p:ext>
            </p:extLst>
          </p:nvPr>
        </p:nvGraphicFramePr>
        <p:xfrm>
          <a:off x="2601797" y="4251489"/>
          <a:ext cx="4703975" cy="24981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E80EE06C-1C1F-4587-AB6C-B48B4812841E}"/>
              </a:ext>
            </a:extLst>
          </p:cNvPr>
          <p:cNvSpPr/>
          <p:nvPr/>
        </p:nvSpPr>
        <p:spPr>
          <a:xfrm>
            <a:off x="876692" y="4475362"/>
            <a:ext cx="1611984" cy="692871"/>
          </a:xfrm>
          <a:prstGeom prst="rect">
            <a:avLst/>
          </a:prstGeom>
          <a:solidFill>
            <a:srgbClr val="F7B617"/>
          </a:solidFill>
          <a:ln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479591-D230-4E6A-96F8-6FCE8ABD0D76}"/>
              </a:ext>
            </a:extLst>
          </p:cNvPr>
          <p:cNvSpPr txBox="1"/>
          <p:nvPr/>
        </p:nvSpPr>
        <p:spPr>
          <a:xfrm>
            <a:off x="999242" y="4560187"/>
            <a:ext cx="14894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>
                <a:latin typeface="Raleway" panose="020B0604020202020204" charset="0"/>
              </a:rPr>
              <a:t>Integrar todos los elementos</a:t>
            </a:r>
            <a:endParaRPr lang="en-US" dirty="0">
              <a:latin typeface="Raleway" panose="020B060402020202020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CB6684-6230-4037-87CD-43BA43A8E1CE}"/>
              </a:ext>
            </a:extLst>
          </p:cNvPr>
          <p:cNvSpPr/>
          <p:nvPr/>
        </p:nvSpPr>
        <p:spPr>
          <a:xfrm>
            <a:off x="7074816" y="5869756"/>
            <a:ext cx="1611984" cy="692871"/>
          </a:xfrm>
          <a:prstGeom prst="rect">
            <a:avLst/>
          </a:prstGeom>
          <a:solidFill>
            <a:srgbClr val="F7B617"/>
          </a:solidFill>
          <a:ln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5F331A-CEFD-42C0-A226-52510E18139B}"/>
              </a:ext>
            </a:extLst>
          </p:cNvPr>
          <p:cNvSpPr txBox="1"/>
          <p:nvPr/>
        </p:nvSpPr>
        <p:spPr>
          <a:xfrm>
            <a:off x="7463673" y="6050826"/>
            <a:ext cx="14894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>
                <a:latin typeface="Raleway" panose="020B0604020202020204" charset="0"/>
              </a:rPr>
              <a:t>LISTO</a:t>
            </a:r>
            <a:endParaRPr lang="en-US" dirty="0">
              <a:latin typeface="Raleway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10583A-7582-4EB7-946A-02FABB78CE8D}"/>
              </a:ext>
            </a:extLst>
          </p:cNvPr>
          <p:cNvSpPr txBox="1"/>
          <p:nvPr/>
        </p:nvSpPr>
        <p:spPr>
          <a:xfrm>
            <a:off x="4868161" y="5743049"/>
            <a:ext cx="14894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>
                <a:latin typeface="Raleway" panose="020B0604020202020204" charset="0"/>
              </a:rPr>
              <a:t>NO</a:t>
            </a:r>
            <a:endParaRPr lang="en-US" dirty="0">
              <a:latin typeface="Raleway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46217D-BFF8-4A61-BEB7-ED6869B76F5E}"/>
              </a:ext>
            </a:extLst>
          </p:cNvPr>
          <p:cNvSpPr txBox="1"/>
          <p:nvPr/>
        </p:nvSpPr>
        <p:spPr>
          <a:xfrm>
            <a:off x="6506852" y="5742727"/>
            <a:ext cx="14894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>
                <a:latin typeface="Raleway" panose="020B0604020202020204" charset="0"/>
              </a:rPr>
              <a:t>SI</a:t>
            </a:r>
            <a:endParaRPr lang="en-US" dirty="0">
              <a:latin typeface="Raleway" panose="020B0604020202020204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F727C3F-FD15-4D2A-B139-CA0BAC99FFC3}"/>
              </a:ext>
            </a:extLst>
          </p:cNvPr>
          <p:cNvSpPr/>
          <p:nvPr/>
        </p:nvSpPr>
        <p:spPr>
          <a:xfrm>
            <a:off x="2785621" y="4600280"/>
            <a:ext cx="1277332" cy="388855"/>
          </a:xfrm>
          <a:prstGeom prst="rightArrow">
            <a:avLst/>
          </a:prstGeom>
          <a:solidFill>
            <a:srgbClr val="2B2B2B"/>
          </a:solidFill>
          <a:ln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1EB18CB7-F44C-42FF-9E86-A32D959D7CE3}"/>
              </a:ext>
            </a:extLst>
          </p:cNvPr>
          <p:cNvSpPr/>
          <p:nvPr/>
        </p:nvSpPr>
        <p:spPr>
          <a:xfrm>
            <a:off x="6442543" y="6004113"/>
            <a:ext cx="605565" cy="405014"/>
          </a:xfrm>
          <a:prstGeom prst="rightArrow">
            <a:avLst/>
          </a:prstGeom>
          <a:solidFill>
            <a:srgbClr val="2B2B2B"/>
          </a:solidFill>
          <a:ln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51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666539" y="209956"/>
            <a:ext cx="5192220" cy="42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l">
              <a:buClr>
                <a:srgbClr val="F7B600"/>
              </a:buClr>
              <a:buSzPct val="25000"/>
            </a:pPr>
            <a:r>
              <a:rPr lang="es-VE" sz="1200" dirty="0">
                <a:solidFill>
                  <a:srgbClr val="F7B600"/>
                </a:solidFill>
                <a:latin typeface="Montserrat"/>
                <a:ea typeface="Montserrat"/>
                <a:cs typeface="Montserrat"/>
                <a:sym typeface="Montserrat"/>
              </a:rPr>
              <a:t>7.2 Creación de un Tablero de Información</a:t>
            </a:r>
            <a:endParaRPr lang="es-VE" sz="1200" i="0" u="none" strike="noStrike" cap="none" dirty="0">
              <a:solidFill>
                <a:srgbClr val="F7B6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5" name="Shape 395" descr="isotipo codeacademy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1781" y="126082"/>
            <a:ext cx="548100" cy="5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Shape 396"/>
          <p:cNvSpPr txBox="1"/>
          <p:nvPr/>
        </p:nvSpPr>
        <p:spPr>
          <a:xfrm>
            <a:off x="1117077" y="674182"/>
            <a:ext cx="7107810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s-GT" sz="3600" b="0" i="0" u="none" strike="noStrike" cap="none" dirty="0">
                <a:solidFill>
                  <a:srgbClr val="F7B600"/>
                </a:solidFill>
                <a:latin typeface="Raleway"/>
                <a:ea typeface="Raleway"/>
                <a:cs typeface="Raleway"/>
                <a:sym typeface="Raleway"/>
              </a:rPr>
              <a:t>¿Cómo hacemos el ejemplo?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s-GT" sz="2000" dirty="0">
                <a:solidFill>
                  <a:srgbClr val="F7B600"/>
                </a:solidFill>
                <a:latin typeface="Raleway"/>
                <a:ea typeface="Raleway"/>
                <a:cs typeface="Raleway"/>
                <a:sym typeface="Raleway"/>
              </a:rPr>
              <a:t>(Parcialmente)</a:t>
            </a:r>
            <a:endParaRPr lang="es-GT" sz="2000" b="0" i="0" u="none" strike="noStrike" cap="none" dirty="0">
              <a:solidFill>
                <a:srgbClr val="F7B6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" name="7.2. Paso a Paso - Creación del Tablero de Información">
            <a:hlinkClick r:id="" action="ppaction://media"/>
            <a:extLst>
              <a:ext uri="{FF2B5EF4-FFF2-40B4-BE49-F238E27FC236}">
                <a16:creationId xmlns:a16="http://schemas.microsoft.com/office/drawing/2014/main" id="{29A1888C-BF13-4E9F-8C4C-EB6CC0A449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707" y="1804677"/>
            <a:ext cx="9144000" cy="483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41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666539" y="209956"/>
            <a:ext cx="5192220" cy="42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l">
              <a:buClr>
                <a:srgbClr val="F7B600"/>
              </a:buClr>
              <a:buSzPct val="25000"/>
            </a:pPr>
            <a:r>
              <a:rPr lang="es-VE" sz="1200" dirty="0">
                <a:solidFill>
                  <a:srgbClr val="F7B600"/>
                </a:solidFill>
                <a:latin typeface="Montserrat"/>
                <a:ea typeface="Montserrat"/>
                <a:cs typeface="Montserrat"/>
                <a:sym typeface="Montserrat"/>
              </a:rPr>
              <a:t>7.2 Creación de un Tablero de Información</a:t>
            </a:r>
            <a:endParaRPr lang="es-VE" sz="1200" i="0" u="none" strike="noStrike" cap="none" dirty="0">
              <a:solidFill>
                <a:srgbClr val="F7B6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5" name="Shape 395" descr="isotipo codeacademy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781" y="126082"/>
            <a:ext cx="548100" cy="5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Shape 396"/>
          <p:cNvSpPr txBox="1"/>
          <p:nvPr/>
        </p:nvSpPr>
        <p:spPr>
          <a:xfrm>
            <a:off x="1786380" y="2719799"/>
            <a:ext cx="5236589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GT" sz="5400" b="0" i="0" u="none" strike="noStrike" cap="none" dirty="0">
                <a:solidFill>
                  <a:srgbClr val="F7B600"/>
                </a:solidFill>
                <a:latin typeface="Raleway"/>
                <a:ea typeface="Raleway"/>
                <a:cs typeface="Raleway"/>
                <a:sym typeface="Raleway"/>
              </a:rPr>
              <a:t>TU TURNO</a:t>
            </a:r>
          </a:p>
        </p:txBody>
      </p:sp>
    </p:spTree>
    <p:extLst>
      <p:ext uri="{BB962C8B-B14F-4D97-AF65-F5344CB8AC3E}">
        <p14:creationId xmlns:p14="http://schemas.microsoft.com/office/powerpoint/2010/main" val="854369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</Words>
  <Application>Microsoft Office PowerPoint</Application>
  <PresentationFormat>On-screen Show (4:3)</PresentationFormat>
  <Paragraphs>27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Raleway</vt:lpstr>
      <vt:lpstr>Montserrat</vt:lpstr>
      <vt:lpstr>Office Theme</vt:lpstr>
      <vt:lpstr>PowerPoint Presentation</vt:lpstr>
      <vt:lpstr>7.2 Creación de un Tablero de Información</vt:lpstr>
      <vt:lpstr>7.2 Creación de un Tablero de Información</vt:lpstr>
      <vt:lpstr>7.2 Creación de un Tablero de Información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Marines Plaza</dc:creator>
  <cp:lastModifiedBy>Marines Plaza</cp:lastModifiedBy>
  <cp:revision>20</cp:revision>
  <dcterms:modified xsi:type="dcterms:W3CDTF">2017-07-26T13:39:08Z</dcterms:modified>
</cp:coreProperties>
</file>